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4v" ContentType="video/unknown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4572000" cy="2286000"/>
  <p:notesSz cx="6858000" cy="9144000"/>
  <p:defaultTextStyle>
    <a:defPPr>
      <a:defRPr lang="en-US"/>
    </a:defPPr>
    <a:lvl1pPr marL="0" algn="l" defTabSz="373075" rtl="0" eaLnBrk="1" latinLnBrk="0" hangingPunct="1">
      <a:defRPr sz="734" kern="1200">
        <a:solidFill>
          <a:schemeClr val="tx1"/>
        </a:solidFill>
        <a:latin typeface="+mn-lt"/>
        <a:ea typeface="+mn-ea"/>
        <a:cs typeface="+mn-cs"/>
      </a:defRPr>
    </a:lvl1pPr>
    <a:lvl2pPr marL="186538" algn="l" defTabSz="373075" rtl="0" eaLnBrk="1" latinLnBrk="0" hangingPunct="1">
      <a:defRPr sz="734" kern="1200">
        <a:solidFill>
          <a:schemeClr val="tx1"/>
        </a:solidFill>
        <a:latin typeface="+mn-lt"/>
        <a:ea typeface="+mn-ea"/>
        <a:cs typeface="+mn-cs"/>
      </a:defRPr>
    </a:lvl2pPr>
    <a:lvl3pPr marL="373075" algn="l" defTabSz="373075" rtl="0" eaLnBrk="1" latinLnBrk="0" hangingPunct="1">
      <a:defRPr sz="734" kern="1200">
        <a:solidFill>
          <a:schemeClr val="tx1"/>
        </a:solidFill>
        <a:latin typeface="+mn-lt"/>
        <a:ea typeface="+mn-ea"/>
        <a:cs typeface="+mn-cs"/>
      </a:defRPr>
    </a:lvl3pPr>
    <a:lvl4pPr marL="559613" algn="l" defTabSz="373075" rtl="0" eaLnBrk="1" latinLnBrk="0" hangingPunct="1">
      <a:defRPr sz="734" kern="1200">
        <a:solidFill>
          <a:schemeClr val="tx1"/>
        </a:solidFill>
        <a:latin typeface="+mn-lt"/>
        <a:ea typeface="+mn-ea"/>
        <a:cs typeface="+mn-cs"/>
      </a:defRPr>
    </a:lvl4pPr>
    <a:lvl5pPr marL="746150" algn="l" defTabSz="373075" rtl="0" eaLnBrk="1" latinLnBrk="0" hangingPunct="1">
      <a:defRPr sz="734" kern="1200">
        <a:solidFill>
          <a:schemeClr val="tx1"/>
        </a:solidFill>
        <a:latin typeface="+mn-lt"/>
        <a:ea typeface="+mn-ea"/>
        <a:cs typeface="+mn-cs"/>
      </a:defRPr>
    </a:lvl5pPr>
    <a:lvl6pPr marL="932688" algn="l" defTabSz="373075" rtl="0" eaLnBrk="1" latinLnBrk="0" hangingPunct="1">
      <a:defRPr sz="734" kern="1200">
        <a:solidFill>
          <a:schemeClr val="tx1"/>
        </a:solidFill>
        <a:latin typeface="+mn-lt"/>
        <a:ea typeface="+mn-ea"/>
        <a:cs typeface="+mn-cs"/>
      </a:defRPr>
    </a:lvl6pPr>
    <a:lvl7pPr marL="1119226" algn="l" defTabSz="373075" rtl="0" eaLnBrk="1" latinLnBrk="0" hangingPunct="1">
      <a:defRPr sz="734" kern="1200">
        <a:solidFill>
          <a:schemeClr val="tx1"/>
        </a:solidFill>
        <a:latin typeface="+mn-lt"/>
        <a:ea typeface="+mn-ea"/>
        <a:cs typeface="+mn-cs"/>
      </a:defRPr>
    </a:lvl7pPr>
    <a:lvl8pPr marL="1305763" algn="l" defTabSz="373075" rtl="0" eaLnBrk="1" latinLnBrk="0" hangingPunct="1">
      <a:defRPr sz="734" kern="1200">
        <a:solidFill>
          <a:schemeClr val="tx1"/>
        </a:solidFill>
        <a:latin typeface="+mn-lt"/>
        <a:ea typeface="+mn-ea"/>
        <a:cs typeface="+mn-cs"/>
      </a:defRPr>
    </a:lvl8pPr>
    <a:lvl9pPr marL="1492301" algn="l" defTabSz="373075" rtl="0" eaLnBrk="1" latinLnBrk="0" hangingPunct="1">
      <a:defRPr sz="734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64" autoAdjust="0"/>
    <p:restoredTop sz="94660"/>
  </p:normalViewPr>
  <p:slideViewPr>
    <p:cSldViewPr snapToGrid="0">
      <p:cViewPr>
        <p:scale>
          <a:sx n="100" d="100"/>
          <a:sy n="100" d="100"/>
        </p:scale>
        <p:origin x="2904" y="17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1500" y="374121"/>
            <a:ext cx="3429000" cy="795867"/>
          </a:xfrm>
        </p:spPr>
        <p:txBody>
          <a:bodyPr anchor="b"/>
          <a:lstStyle>
            <a:lvl1pPr algn="ctr"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1200679"/>
            <a:ext cx="3429000" cy="551921"/>
          </a:xfrm>
        </p:spPr>
        <p:txBody>
          <a:bodyPr/>
          <a:lstStyle>
            <a:lvl1pPr marL="0" indent="0" algn="ctr">
              <a:buNone/>
              <a:defRPr sz="800"/>
            </a:lvl1pPr>
            <a:lvl2pPr marL="152385" indent="0" algn="ctr">
              <a:buNone/>
              <a:defRPr sz="667"/>
            </a:lvl2pPr>
            <a:lvl3pPr marL="304770" indent="0" algn="ctr">
              <a:buNone/>
              <a:defRPr sz="600"/>
            </a:lvl3pPr>
            <a:lvl4pPr marL="457154" indent="0" algn="ctr">
              <a:buNone/>
              <a:defRPr sz="533"/>
            </a:lvl4pPr>
            <a:lvl5pPr marL="609539" indent="0" algn="ctr">
              <a:buNone/>
              <a:defRPr sz="533"/>
            </a:lvl5pPr>
            <a:lvl6pPr marL="761924" indent="0" algn="ctr">
              <a:buNone/>
              <a:defRPr sz="533"/>
            </a:lvl6pPr>
            <a:lvl7pPr marL="914309" indent="0" algn="ctr">
              <a:buNone/>
              <a:defRPr sz="533"/>
            </a:lvl7pPr>
            <a:lvl8pPr marL="1066693" indent="0" algn="ctr">
              <a:buNone/>
              <a:defRPr sz="533"/>
            </a:lvl8pPr>
            <a:lvl9pPr marL="1219078" indent="0" algn="ctr">
              <a:buNone/>
              <a:defRPr sz="53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58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51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7" y="121709"/>
            <a:ext cx="985838" cy="19372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" y="121709"/>
            <a:ext cx="2900363" cy="193727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0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47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" y="569913"/>
            <a:ext cx="3943350" cy="950912"/>
          </a:xfrm>
        </p:spPr>
        <p:txBody>
          <a:bodyPr anchor="b"/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" y="1529821"/>
            <a:ext cx="3943350" cy="500062"/>
          </a:xfrm>
        </p:spPr>
        <p:txBody>
          <a:bodyPr/>
          <a:lstStyle>
            <a:lvl1pPr marL="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1pPr>
            <a:lvl2pPr marL="152385" indent="0">
              <a:buNone/>
              <a:defRPr sz="667">
                <a:solidFill>
                  <a:schemeClr val="tx1">
                    <a:tint val="75000"/>
                  </a:schemeClr>
                </a:solidFill>
              </a:defRPr>
            </a:lvl2pPr>
            <a:lvl3pPr marL="30477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3pPr>
            <a:lvl4pPr marL="457154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4pPr>
            <a:lvl5pPr marL="609539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5pPr>
            <a:lvl6pPr marL="761924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6pPr>
            <a:lvl7pPr marL="914309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7pPr>
            <a:lvl8pPr marL="1066693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8pPr>
            <a:lvl9pPr marL="1219078" indent="0">
              <a:buNone/>
              <a:defRPr sz="5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42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" y="608542"/>
            <a:ext cx="1943100" cy="145044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" y="608542"/>
            <a:ext cx="1943100" cy="145044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959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121709"/>
            <a:ext cx="3943350" cy="44185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" y="560388"/>
            <a:ext cx="1934170" cy="274637"/>
          </a:xfrm>
        </p:spPr>
        <p:txBody>
          <a:bodyPr anchor="b"/>
          <a:lstStyle>
            <a:lvl1pPr marL="0" indent="0">
              <a:buNone/>
              <a:defRPr sz="800" b="1"/>
            </a:lvl1pPr>
            <a:lvl2pPr marL="152385" indent="0">
              <a:buNone/>
              <a:defRPr sz="667" b="1"/>
            </a:lvl2pPr>
            <a:lvl3pPr marL="304770" indent="0">
              <a:buNone/>
              <a:defRPr sz="600" b="1"/>
            </a:lvl3pPr>
            <a:lvl4pPr marL="457154" indent="0">
              <a:buNone/>
              <a:defRPr sz="533" b="1"/>
            </a:lvl4pPr>
            <a:lvl5pPr marL="609539" indent="0">
              <a:buNone/>
              <a:defRPr sz="533" b="1"/>
            </a:lvl5pPr>
            <a:lvl6pPr marL="761924" indent="0">
              <a:buNone/>
              <a:defRPr sz="533" b="1"/>
            </a:lvl6pPr>
            <a:lvl7pPr marL="914309" indent="0">
              <a:buNone/>
              <a:defRPr sz="533" b="1"/>
            </a:lvl7pPr>
            <a:lvl8pPr marL="1066693" indent="0">
              <a:buNone/>
              <a:defRPr sz="533" b="1"/>
            </a:lvl8pPr>
            <a:lvl9pPr marL="1219078" indent="0">
              <a:buNone/>
              <a:defRPr sz="533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" y="835025"/>
            <a:ext cx="1934170" cy="122819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" y="560388"/>
            <a:ext cx="1943696" cy="274637"/>
          </a:xfrm>
        </p:spPr>
        <p:txBody>
          <a:bodyPr anchor="b"/>
          <a:lstStyle>
            <a:lvl1pPr marL="0" indent="0">
              <a:buNone/>
              <a:defRPr sz="800" b="1"/>
            </a:lvl1pPr>
            <a:lvl2pPr marL="152385" indent="0">
              <a:buNone/>
              <a:defRPr sz="667" b="1"/>
            </a:lvl2pPr>
            <a:lvl3pPr marL="304770" indent="0">
              <a:buNone/>
              <a:defRPr sz="600" b="1"/>
            </a:lvl3pPr>
            <a:lvl4pPr marL="457154" indent="0">
              <a:buNone/>
              <a:defRPr sz="533" b="1"/>
            </a:lvl4pPr>
            <a:lvl5pPr marL="609539" indent="0">
              <a:buNone/>
              <a:defRPr sz="533" b="1"/>
            </a:lvl5pPr>
            <a:lvl6pPr marL="761924" indent="0">
              <a:buNone/>
              <a:defRPr sz="533" b="1"/>
            </a:lvl6pPr>
            <a:lvl7pPr marL="914309" indent="0">
              <a:buNone/>
              <a:defRPr sz="533" b="1"/>
            </a:lvl7pPr>
            <a:lvl8pPr marL="1066693" indent="0">
              <a:buNone/>
              <a:defRPr sz="533" b="1"/>
            </a:lvl8pPr>
            <a:lvl9pPr marL="1219078" indent="0">
              <a:buNone/>
              <a:defRPr sz="533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" y="835025"/>
            <a:ext cx="1943696" cy="122819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451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48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347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152400"/>
            <a:ext cx="1474589" cy="533400"/>
          </a:xfrm>
        </p:spPr>
        <p:txBody>
          <a:bodyPr anchor="b"/>
          <a:lstStyle>
            <a:lvl1pPr>
              <a:defRPr sz="10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" y="329142"/>
            <a:ext cx="2314575" cy="1624542"/>
          </a:xfrm>
        </p:spPr>
        <p:txBody>
          <a:bodyPr/>
          <a:lstStyle>
            <a:lvl1pPr>
              <a:defRPr sz="1067"/>
            </a:lvl1pPr>
            <a:lvl2pPr>
              <a:defRPr sz="933"/>
            </a:lvl2pPr>
            <a:lvl3pPr>
              <a:defRPr sz="800"/>
            </a:lvl3pPr>
            <a:lvl4pPr>
              <a:defRPr sz="667"/>
            </a:lvl4pPr>
            <a:lvl5pPr>
              <a:defRPr sz="667"/>
            </a:lvl5pPr>
            <a:lvl6pPr>
              <a:defRPr sz="667"/>
            </a:lvl6pPr>
            <a:lvl7pPr>
              <a:defRPr sz="667"/>
            </a:lvl7pPr>
            <a:lvl8pPr>
              <a:defRPr sz="667"/>
            </a:lvl8pPr>
            <a:lvl9pPr>
              <a:defRPr sz="667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685800"/>
            <a:ext cx="1474589" cy="1270529"/>
          </a:xfrm>
        </p:spPr>
        <p:txBody>
          <a:bodyPr/>
          <a:lstStyle>
            <a:lvl1pPr marL="0" indent="0">
              <a:buNone/>
              <a:defRPr sz="533"/>
            </a:lvl1pPr>
            <a:lvl2pPr marL="152385" indent="0">
              <a:buNone/>
              <a:defRPr sz="467"/>
            </a:lvl2pPr>
            <a:lvl3pPr marL="304770" indent="0">
              <a:buNone/>
              <a:defRPr sz="400"/>
            </a:lvl3pPr>
            <a:lvl4pPr marL="457154" indent="0">
              <a:buNone/>
              <a:defRPr sz="333"/>
            </a:lvl4pPr>
            <a:lvl5pPr marL="609539" indent="0">
              <a:buNone/>
              <a:defRPr sz="333"/>
            </a:lvl5pPr>
            <a:lvl6pPr marL="761924" indent="0">
              <a:buNone/>
              <a:defRPr sz="333"/>
            </a:lvl6pPr>
            <a:lvl7pPr marL="914309" indent="0">
              <a:buNone/>
              <a:defRPr sz="333"/>
            </a:lvl7pPr>
            <a:lvl8pPr marL="1066693" indent="0">
              <a:buNone/>
              <a:defRPr sz="333"/>
            </a:lvl8pPr>
            <a:lvl9pPr marL="1219078" indent="0">
              <a:buNone/>
              <a:defRPr sz="333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241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152400"/>
            <a:ext cx="1474589" cy="533400"/>
          </a:xfrm>
        </p:spPr>
        <p:txBody>
          <a:bodyPr anchor="b"/>
          <a:lstStyle>
            <a:lvl1pPr>
              <a:defRPr sz="106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" y="329142"/>
            <a:ext cx="2314575" cy="1624542"/>
          </a:xfrm>
        </p:spPr>
        <p:txBody>
          <a:bodyPr anchor="t"/>
          <a:lstStyle>
            <a:lvl1pPr marL="0" indent="0">
              <a:buNone/>
              <a:defRPr sz="1067"/>
            </a:lvl1pPr>
            <a:lvl2pPr marL="152385" indent="0">
              <a:buNone/>
              <a:defRPr sz="933"/>
            </a:lvl2pPr>
            <a:lvl3pPr marL="304770" indent="0">
              <a:buNone/>
              <a:defRPr sz="800"/>
            </a:lvl3pPr>
            <a:lvl4pPr marL="457154" indent="0">
              <a:buNone/>
              <a:defRPr sz="667"/>
            </a:lvl4pPr>
            <a:lvl5pPr marL="609539" indent="0">
              <a:buNone/>
              <a:defRPr sz="667"/>
            </a:lvl5pPr>
            <a:lvl6pPr marL="761924" indent="0">
              <a:buNone/>
              <a:defRPr sz="667"/>
            </a:lvl6pPr>
            <a:lvl7pPr marL="914309" indent="0">
              <a:buNone/>
              <a:defRPr sz="667"/>
            </a:lvl7pPr>
            <a:lvl8pPr marL="1066693" indent="0">
              <a:buNone/>
              <a:defRPr sz="667"/>
            </a:lvl8pPr>
            <a:lvl9pPr marL="1219078" indent="0">
              <a:buNone/>
              <a:defRPr sz="667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685800"/>
            <a:ext cx="1474589" cy="1270529"/>
          </a:xfrm>
        </p:spPr>
        <p:txBody>
          <a:bodyPr/>
          <a:lstStyle>
            <a:lvl1pPr marL="0" indent="0">
              <a:buNone/>
              <a:defRPr sz="533"/>
            </a:lvl1pPr>
            <a:lvl2pPr marL="152385" indent="0">
              <a:buNone/>
              <a:defRPr sz="467"/>
            </a:lvl2pPr>
            <a:lvl3pPr marL="304770" indent="0">
              <a:buNone/>
              <a:defRPr sz="400"/>
            </a:lvl3pPr>
            <a:lvl4pPr marL="457154" indent="0">
              <a:buNone/>
              <a:defRPr sz="333"/>
            </a:lvl4pPr>
            <a:lvl5pPr marL="609539" indent="0">
              <a:buNone/>
              <a:defRPr sz="333"/>
            </a:lvl5pPr>
            <a:lvl6pPr marL="761924" indent="0">
              <a:buNone/>
              <a:defRPr sz="333"/>
            </a:lvl6pPr>
            <a:lvl7pPr marL="914309" indent="0">
              <a:buNone/>
              <a:defRPr sz="333"/>
            </a:lvl7pPr>
            <a:lvl8pPr marL="1066693" indent="0">
              <a:buNone/>
              <a:defRPr sz="333"/>
            </a:lvl8pPr>
            <a:lvl9pPr marL="1219078" indent="0">
              <a:buNone/>
              <a:defRPr sz="333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8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" y="121709"/>
            <a:ext cx="3943350" cy="441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" y="608542"/>
            <a:ext cx="3943350" cy="1450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" y="2118784"/>
            <a:ext cx="1028700" cy="1217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B5E3D-7A90-44F0-8B99-C7D7D6C5FF0A}" type="datetimeFigureOut">
              <a:rPr lang="en-US" smtClean="0"/>
              <a:t>10/9/2020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" y="2118784"/>
            <a:ext cx="1543050" cy="1217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" y="2118784"/>
            <a:ext cx="1028700" cy="1217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2B7AE7-9B57-4AAC-ADEB-81F45EAD7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347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04770" rtl="0" eaLnBrk="1" latinLnBrk="0" hangingPunct="1">
        <a:lnSpc>
          <a:spcPct val="90000"/>
        </a:lnSpc>
        <a:spcBef>
          <a:spcPct val="0"/>
        </a:spcBef>
        <a:buNone/>
        <a:defRPr sz="14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6192" indent="-76192" algn="l" defTabSz="30477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933" kern="1200">
          <a:solidFill>
            <a:schemeClr val="tx1"/>
          </a:solidFill>
          <a:latin typeface="+mn-lt"/>
          <a:ea typeface="+mn-ea"/>
          <a:cs typeface="+mn-cs"/>
        </a:defRPr>
      </a:lvl1pPr>
      <a:lvl2pPr marL="228577" indent="-76192" algn="l" defTabSz="304770" rtl="0" eaLnBrk="1" latinLnBrk="0" hangingPunct="1">
        <a:lnSpc>
          <a:spcPct val="90000"/>
        </a:lnSpc>
        <a:spcBef>
          <a:spcPts val="167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380962" indent="-76192" algn="l" defTabSz="304770" rtl="0" eaLnBrk="1" latinLnBrk="0" hangingPunct="1">
        <a:lnSpc>
          <a:spcPct val="90000"/>
        </a:lnSpc>
        <a:spcBef>
          <a:spcPts val="167"/>
        </a:spcBef>
        <a:buFont typeface="Arial" panose="020B0604020202020204" pitchFamily="34" charset="0"/>
        <a:buChar char="•"/>
        <a:defRPr sz="667" kern="1200">
          <a:solidFill>
            <a:schemeClr val="tx1"/>
          </a:solidFill>
          <a:latin typeface="+mn-lt"/>
          <a:ea typeface="+mn-ea"/>
          <a:cs typeface="+mn-cs"/>
        </a:defRPr>
      </a:lvl3pPr>
      <a:lvl4pPr marL="533347" indent="-76192" algn="l" defTabSz="304770" rtl="0" eaLnBrk="1" latinLnBrk="0" hangingPunct="1">
        <a:lnSpc>
          <a:spcPct val="90000"/>
        </a:lnSpc>
        <a:spcBef>
          <a:spcPts val="167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4pPr>
      <a:lvl5pPr marL="685731" indent="-76192" algn="l" defTabSz="304770" rtl="0" eaLnBrk="1" latinLnBrk="0" hangingPunct="1">
        <a:lnSpc>
          <a:spcPct val="90000"/>
        </a:lnSpc>
        <a:spcBef>
          <a:spcPts val="167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5pPr>
      <a:lvl6pPr marL="838116" indent="-76192" algn="l" defTabSz="304770" rtl="0" eaLnBrk="1" latinLnBrk="0" hangingPunct="1">
        <a:lnSpc>
          <a:spcPct val="90000"/>
        </a:lnSpc>
        <a:spcBef>
          <a:spcPts val="167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6pPr>
      <a:lvl7pPr marL="990501" indent="-76192" algn="l" defTabSz="304770" rtl="0" eaLnBrk="1" latinLnBrk="0" hangingPunct="1">
        <a:lnSpc>
          <a:spcPct val="90000"/>
        </a:lnSpc>
        <a:spcBef>
          <a:spcPts val="167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7pPr>
      <a:lvl8pPr marL="1142886" indent="-76192" algn="l" defTabSz="304770" rtl="0" eaLnBrk="1" latinLnBrk="0" hangingPunct="1">
        <a:lnSpc>
          <a:spcPct val="90000"/>
        </a:lnSpc>
        <a:spcBef>
          <a:spcPts val="167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8pPr>
      <a:lvl9pPr marL="1295270" indent="-76192" algn="l" defTabSz="304770" rtl="0" eaLnBrk="1" latinLnBrk="0" hangingPunct="1">
        <a:lnSpc>
          <a:spcPct val="90000"/>
        </a:lnSpc>
        <a:spcBef>
          <a:spcPts val="167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4770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1pPr>
      <a:lvl2pPr marL="152385" algn="l" defTabSz="304770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2pPr>
      <a:lvl3pPr marL="304770" algn="l" defTabSz="304770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457154" algn="l" defTabSz="304770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4pPr>
      <a:lvl5pPr marL="609539" algn="l" defTabSz="304770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5pPr>
      <a:lvl6pPr marL="761924" algn="l" defTabSz="304770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6pPr>
      <a:lvl7pPr marL="914309" algn="l" defTabSz="304770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7pPr>
      <a:lvl8pPr marL="1066693" algn="l" defTabSz="304770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8pPr>
      <a:lvl9pPr marL="1219078" algn="l" defTabSz="304770" rtl="0" eaLnBrk="1" latinLnBrk="0" hangingPunct="1">
        <a:defRPr sz="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v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ry_small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40" end="211"/>
                </p14:media>
              </p:ext>
            </p:extLst>
          </p:nvPr>
        </p:nvPicPr>
        <p:blipFill rotWithShape="1">
          <a:blip r:embed="rId5"/>
          <a:srcRect l="18984" r="28750"/>
          <a:stretch>
            <a:fillRect/>
          </a:stretch>
        </p:blipFill>
        <p:spPr>
          <a:xfrm>
            <a:off x="0" y="0"/>
            <a:ext cx="2124075" cy="2286000"/>
          </a:xfrm>
          <a:prstGeom prst="rect">
            <a:avLst/>
          </a:prstGeom>
        </p:spPr>
      </p:pic>
      <p:pic>
        <p:nvPicPr>
          <p:cNvPr id="5" name="Infused_small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2388"/>
                </p14:media>
              </p:ext>
            </p:extLst>
          </p:nvPr>
        </p:nvPicPr>
        <p:blipFill rotWithShape="1">
          <a:blip r:embed="rId6"/>
          <a:srcRect l="20625" r="23906"/>
          <a:stretch/>
        </p:blipFill>
        <p:spPr>
          <a:xfrm>
            <a:off x="2322692" y="0"/>
            <a:ext cx="2249308" cy="22809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5443" y="1885950"/>
            <a:ext cx="20286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Gill Sans MT" panose="020B0502020104020203" pitchFamily="34" charset="0"/>
              </a:rPr>
              <a:t>Dry (not infused) ULDPE</a:t>
            </a:r>
            <a:endParaRPr lang="en-US" sz="14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06786" y="1885949"/>
            <a:ext cx="12811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Gill Sans MT" panose="020B0502020104020203" pitchFamily="34" charset="0"/>
              </a:rPr>
              <a:t>Infused ULDPE</a:t>
            </a:r>
            <a:endParaRPr lang="en-US" sz="14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347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8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8</Words>
  <Application>Microsoft Office PowerPoint</Application>
  <PresentationFormat>Custom</PresentationFormat>
  <Paragraphs>2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Gill Sans MT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Ranit Mukherjee</dc:creator>
  <cp:lastModifiedBy>Ranit Mukherjee</cp:lastModifiedBy>
  <cp:revision>2</cp:revision>
  <dcterms:created xsi:type="dcterms:W3CDTF">2020-10-09T16:46:10Z</dcterms:created>
  <dcterms:modified xsi:type="dcterms:W3CDTF">2020-10-09T16:56:22Z</dcterms:modified>
</cp:coreProperties>
</file>

<file path=docProps/thumbnail.jpeg>
</file>